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6" r:id="rId38"/>
    <p:sldId id="297" r:id="rId39"/>
    <p:sldId id="299" r:id="rId40"/>
    <p:sldId id="300" r:id="rId41"/>
    <p:sldId id="301" r:id="rId42"/>
    <p:sldId id="302" r:id="rId43"/>
    <p:sldId id="304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B8B1-2E66-4A3E-8345-FD2E1859EFE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D1B40-B660-485F-8863-CE4789D0F6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0"/>
            <a:ext cx="9156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56" y="0"/>
            <a:ext cx="91736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9" y="0"/>
            <a:ext cx="92668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69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52" y="0"/>
            <a:ext cx="91206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0"/>
            <a:ext cx="920332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3" y="0"/>
            <a:ext cx="91710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8" y="0"/>
            <a:ext cx="91597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13" y="0"/>
            <a:ext cx="910597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47" y="0"/>
            <a:ext cx="91261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07" y="0"/>
            <a:ext cx="91171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57" y="0"/>
            <a:ext cx="915748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3" y="0"/>
            <a:ext cx="91529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5" y="0"/>
            <a:ext cx="9120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Forhan Shahriar Fahim</dc:creator>
  <cp:lastModifiedBy>Lenovo</cp:lastModifiedBy>
  <cp:revision>6</cp:revision>
  <dcterms:created xsi:type="dcterms:W3CDTF">2020-08-25T13:02:00Z</dcterms:created>
  <dcterms:modified xsi:type="dcterms:W3CDTF">2024-09-24T16:12:13Z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DEA07761D46046FBBC00F6FA6DC853ED_12</vt:lpwstr>
  </property>
  <property fmtid="{D5CDD505-2E9C-101B-9397-08002B2CF9AE}" pid="3" name="KSOProductBuildVer">
    <vt:lpwstr>1033-12.2.0.18283</vt:lpwstr>
  </property>
</Properties>
</file>